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83" r:id="rId2"/>
    <p:sldId id="285" r:id="rId3"/>
    <p:sldId id="257" r:id="rId4"/>
    <p:sldId id="258" r:id="rId5"/>
    <p:sldId id="259" r:id="rId6"/>
    <p:sldId id="260" r:id="rId7"/>
    <p:sldId id="286" r:id="rId8"/>
    <p:sldId id="261" r:id="rId9"/>
    <p:sldId id="264" r:id="rId10"/>
    <p:sldId id="266" r:id="rId11"/>
    <p:sldId id="267" r:id="rId12"/>
    <p:sldId id="287" r:id="rId13"/>
    <p:sldId id="268" r:id="rId14"/>
    <p:sldId id="288" r:id="rId15"/>
    <p:sldId id="269" r:id="rId16"/>
    <p:sldId id="270" r:id="rId17"/>
    <p:sldId id="271" r:id="rId18"/>
    <p:sldId id="272" r:id="rId19"/>
    <p:sldId id="289" r:id="rId20"/>
    <p:sldId id="273" r:id="rId21"/>
    <p:sldId id="296" r:id="rId22"/>
    <p:sldId id="290" r:id="rId23"/>
    <p:sldId id="291" r:id="rId24"/>
    <p:sldId id="292" r:id="rId25"/>
    <p:sldId id="293" r:id="rId26"/>
    <p:sldId id="294" r:id="rId27"/>
    <p:sldId id="297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3F9"/>
    <a:srgbClr val="000000"/>
    <a:srgbClr val="66FFFF"/>
    <a:srgbClr val="03697D"/>
    <a:srgbClr val="2F54CB"/>
    <a:srgbClr val="0033CC"/>
    <a:srgbClr val="00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medicine0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01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8AD949-BB64-456C-BFB2-15C291122FB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3EEE-9E4A-454B-841D-A5ADE398299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B6D8D-6E71-4B0A-A824-78609B6254C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29066"/>
            <a:ext cx="9144000" cy="29289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" name="Picture 2" descr="C:\Documents and Settings\User\Desktop\1.jpg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1115616" cy="132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0BEA1-B946-43BE-9BC2-96F64AC072E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DA3D7-BC9A-40FB-8480-989BA40D0A3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3B44-8195-424F-A7FD-70EE14929FF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46BE-F815-4880-9C9A-C2AD9D5B9B5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4CAE0-5C2E-4CB7-978B-2FF5F011831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ED46-B644-461C-8885-8CE2AB1D60D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156A-1F9D-4E6B-A264-C8A04F68D66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medicine01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E302AC-DA97-495F-B4F2-B964D8AB3C9C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Edary%20PIC\Research%20Day\Track03.mp3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88000" y="214290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2910" y="428604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صمد اسلام جمال گلزاری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0" y="2736000"/>
            <a:ext cx="589211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اول برتر دانشگاه در علوم باليني</a:t>
            </a:r>
            <a:endParaRPr lang="en-US" sz="32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8" name="Picture 7" descr="golzar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6665736" y="318779"/>
            <a:ext cx="2082719" cy="259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32000"/>
            <a:ext cx="5867396" cy="18466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ایمان دیانت</a:t>
            </a:r>
            <a:endParaRPr lang="en-US" sz="6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02" y="2736000"/>
            <a:ext cx="485094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بهداشت</a:t>
            </a:r>
          </a:p>
        </p:txBody>
      </p:sp>
      <p:pic>
        <p:nvPicPr>
          <p:cNvPr id="6" name="Picture 5" descr="Dr Dianat.jpg"/>
          <p:cNvPicPr>
            <a:picLocks noChangeAspect="1"/>
          </p:cNvPicPr>
          <p:nvPr/>
        </p:nvPicPr>
        <p:blipFill>
          <a:blip r:embed="rId2" cstate="print">
            <a:lum bright="-10000" contrast="-20000"/>
          </a:blip>
          <a:stretch>
            <a:fillRect/>
          </a:stretch>
        </p:blipFill>
        <p:spPr>
          <a:xfrm>
            <a:off x="6638021" y="230643"/>
            <a:ext cx="2143140" cy="275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32000"/>
            <a:ext cx="5867396" cy="20313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endParaRPr lang="en-US" sz="36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لیلا دشمنگیر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000" y="2736000"/>
            <a:ext cx="6702476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مدیریت و اطلاع رسانی پزشکی 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doshmangh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200" y="320400"/>
            <a:ext cx="2064071" cy="25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32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نصرت اله ضرغامی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736000"/>
            <a:ext cx="60899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علوم نوین پزشکی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zargham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2685" y="296745"/>
            <a:ext cx="2143140" cy="263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32000"/>
            <a:ext cx="5867396" cy="18543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دکتر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مژگان میرغفوروند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316" y="2736000"/>
            <a:ext cx="607619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پرستاری و مامایی 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mojhgan mirghaf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200" y="320400"/>
            <a:ext cx="2104891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32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محمد اصغرزاده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000" y="2736000"/>
            <a:ext cx="499496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پيراپزشکي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7" name="Picture 6" descr="Picture- Asgharzad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1519" y="302080"/>
            <a:ext cx="2092272" cy="265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432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جعفر عزتی نژاد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00" y="2736000"/>
            <a:ext cx="571504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مراکز تحقیقاتی دانشگاه 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Ezz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038" y="313098"/>
            <a:ext cx="2093736" cy="264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357166"/>
            <a:ext cx="53673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ابولقاسم جویبان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32" y="1957320"/>
            <a:ext cx="6229356" cy="4308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استاد راهنمای پایان نامه برتر دفاع شده در مقطع (</a:t>
            </a:r>
            <a:r>
              <a:rPr lang="en-US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Ph.D</a:t>
            </a:r>
            <a:r>
              <a:rPr lang="fa-I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) دانشگاه</a:t>
            </a:r>
            <a:endParaRPr lang="en-US" sz="22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43248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عنوان پایان نامه : 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«کاربرد فناوریهای نانو در ارائه روشهای حساس روتین و تکرار پذیر برای تعیین مقدار داروهای قلبی – عروقی در مایعات بیولوژیک</a:t>
            </a: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 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»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500306"/>
            <a:ext cx="5872166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دانشجو : آقای دکتر محمدحسن زاده محله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10" name="Picture 9" descr="joiba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6183" y="309383"/>
            <a:ext cx="2119642" cy="260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1538" y="357166"/>
            <a:ext cx="53673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حسن سلیمانپور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26" y="1957320"/>
            <a:ext cx="6372200" cy="4308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استاد راهنمای پایان نامه برتر دفاع شده در مقطع دستیاری دانشگاه </a:t>
            </a:r>
            <a:endParaRPr lang="en-US" sz="22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43248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عنوان پایان نامه : </a:t>
            </a:r>
            <a:r>
              <a:rPr lang="ar-SA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« بررسی تحلیلی و مقایسه ای نگرش پزشکان شاغل در گروههای طب اورژآنس دانشگاههای علوم پزشکی تبریز»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500306"/>
            <a:ext cx="5872166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دانشجو : خانم دکتر مریم رسولی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7" name="Picture 6" descr="Dr Hassan Soleimanp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85728"/>
            <a:ext cx="2143140" cy="267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38" y="357166"/>
            <a:ext cx="53673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ar-SA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نصرت اله ضرغامی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8" y="1957320"/>
            <a:ext cx="6429388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استاد راهنمای پایان نامه برتر دفاع شده در مقطع کارشناسی ارشد دانشگاه 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43248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عنوان پایان نامه : </a:t>
            </a:r>
            <a:r>
              <a:rPr lang="ar-SA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« مقایسه اثرات کوکومین خالص و کورکومین نانوکپسوله شده با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NIPAAM-MAA</a:t>
            </a:r>
            <a:r>
              <a:rPr lang="fa-I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 بر بیان ژن های تلومراز و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Pinx1</a:t>
            </a:r>
            <a:r>
              <a:rPr lang="fa-I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 در رده سلولی سرطان ریه »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500306"/>
            <a:ext cx="5872166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دانشجو : خانم فریبا بدرزاده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7" name="Picture 6" descr="zargham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617" y="285728"/>
            <a:ext cx="221457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000" y="432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بهزاد برادران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36000"/>
            <a:ext cx="499496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فناور برتر دانشگاه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barada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8217" y="298366"/>
            <a:ext cx="2048204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88000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684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</a:t>
            </a:r>
            <a:r>
              <a:rPr lang="fa-IR" sz="3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ابوالفضل اکبرزاده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0" y="2736000"/>
            <a:ext cx="567666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اول برتر دانشگاه در علوم پایه </a:t>
            </a:r>
            <a:endParaRPr lang="en-US" sz="32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8" name="Picture 7" descr="akbarzade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6753" y="276344"/>
            <a:ext cx="2071702" cy="272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85786" y="500042"/>
          <a:ext cx="8143932" cy="3024338"/>
        </p:xfrm>
        <a:graphic>
          <a:graphicData uri="http://schemas.openxmlformats.org/drawingml/2006/table">
            <a:tbl>
              <a:tblPr rtl="1"/>
              <a:tblGrid>
                <a:gridCol w="3643751"/>
                <a:gridCol w="4500181"/>
              </a:tblGrid>
              <a:tr h="672074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واحدهای منتخب دانشگاه</a:t>
                      </a:r>
                      <a:endParaRPr lang="en-US" sz="24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0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دانشکده </a:t>
                      </a: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برتردانشگاه </a:t>
                      </a:r>
                      <a:r>
                        <a:rPr lang="fa-IR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از </a:t>
                      </a: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نظر فناوری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دانشکده </a:t>
                      </a: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پزشکی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گروه برتر دانشگاه در علوم بالینی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گروه </a:t>
                      </a: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اندودنتیکس دانشکده دندان</a:t>
                      </a:r>
                      <a:r>
                        <a:rPr lang="fa-IR" sz="2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پزشکی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گروه برتر دانشگاه در علوم پایه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گروه </a:t>
                      </a: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بیوشیمی و آزمایشگاه های بالینی دانشکده پزشکی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071546"/>
            <a:ext cx="7858148" cy="8771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مجله برتر دانشگاه بر اساس رتبه بندی </a:t>
            </a:r>
            <a:r>
              <a:rPr lang="en-US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Scimago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143116"/>
            <a:ext cx="4440428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BioImpacts</a:t>
            </a:r>
            <a:endParaRPr lang="en-US" sz="44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000" y="540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محمد برزگر جلالی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000" y="2772000"/>
            <a:ext cx="671517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استاد ممتاز دانشگاه علوم پزشکی تبریز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000" y="540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یداله امیدی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4000" y="2628000"/>
            <a:ext cx="499496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و فناور برگزیده کشور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000" y="5400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سودابه داوران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00000"/>
            <a:ext cx="7429552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برنده جایزه یونسکو تحت عنوان کمک به توسعه علوم نانو فناوری در جهان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6653214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مرکز تحقیقات کاربرد دارویی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643050"/>
            <a:ext cx="685804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رتبه اول ارزشیابی مراکز تحقیقاتی کشور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786058"/>
            <a:ext cx="664373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ikoo" pitchFamily="2" charset="-78"/>
              </a:rPr>
              <a:t>ریاست مرکز : جناب آقای دکتر بابایی</a:t>
            </a:r>
            <a:endParaRPr lang="en-US" sz="30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ikoo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85728"/>
            <a:ext cx="6653214" cy="10233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مرکز تحقیقات نانو تکنولوژی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643050"/>
            <a:ext cx="685804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رتبه دوم ارزشیابی مراکز تحقیقاتی کشور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786058"/>
            <a:ext cx="664373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ikoo" pitchFamily="2" charset="-78"/>
              </a:rPr>
              <a:t>ریاست مرکز : جناب آقای دکتر امیدی</a:t>
            </a:r>
            <a:endParaRPr lang="en-US" sz="30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ikoo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8429684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قطب علمی پزشکی مبتنی بر شواهد تبریز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071678"/>
            <a:ext cx="771530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رتبه دوم در ارزیابی قطبهای آموزشی و پژوهشی کشور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2857496"/>
            <a:ext cx="664373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ikoo" pitchFamily="2" charset="-78"/>
              </a:rPr>
              <a:t>ریاست مرکز : سرکار خانم دکتر حاج ابراهیمی</a:t>
            </a:r>
            <a:endParaRPr lang="en-US" sz="30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ikoo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85786" y="285727"/>
          <a:ext cx="8143932" cy="3571900"/>
        </p:xfrm>
        <a:graphic>
          <a:graphicData uri="http://schemas.openxmlformats.org/drawingml/2006/table">
            <a:tbl>
              <a:tblPr rtl="1"/>
              <a:tblGrid>
                <a:gridCol w="4031862"/>
                <a:gridCol w="4112070"/>
              </a:tblGrid>
              <a:tr h="60366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دانشجویان برگزیده دانشگاه</a:t>
                      </a:r>
                      <a:endParaRPr lang="en-US" sz="24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3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پژوهشگر</a:t>
                      </a:r>
                      <a:r>
                        <a:rPr lang="fa-IR" sz="22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 برتر در مقطع </a:t>
                      </a:r>
                      <a:r>
                        <a:rPr lang="en-US" sz="22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Ph.D</a:t>
                      </a:r>
                      <a:endParaRPr lang="en-US" sz="22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آقای دکتر بهمن یوسفی </a:t>
                      </a:r>
                      <a:endParaRPr lang="en-US" sz="22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پژوهشگر</a:t>
                      </a:r>
                      <a:r>
                        <a:rPr lang="fa-IR" sz="2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 برتر در مقطع دستیاری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آقای دکتر سید مهدی وحید</a:t>
                      </a:r>
                      <a:r>
                        <a:rPr lang="fa-IR" sz="2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 پاکدل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پژوهشگر</a:t>
                      </a:r>
                      <a:r>
                        <a:rPr lang="fa-IR" sz="2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 برتر در مقطع دکتری عمومی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آقای دکتر رامین فرج پور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پژوهشگر</a:t>
                      </a:r>
                      <a:r>
                        <a:rPr lang="fa-IR" sz="2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 برتر در مقطع کارشناسی ارشد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آقای یاسر خواجه</a:t>
                      </a:r>
                      <a:r>
                        <a:rPr lang="fa-IR" sz="2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 پیشه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2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پژوهشگر</a:t>
                      </a:r>
                      <a:r>
                        <a:rPr lang="fa-IR" sz="2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B Titr" pitchFamily="2" charset="-78"/>
                        </a:rPr>
                        <a:t> برتر در مقطع کارشناسی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B Titr" pitchFamily="2" charset="-78"/>
                        </a:rPr>
                        <a:t>آقای بهزاد یوسفی</a:t>
                      </a:r>
                      <a:endParaRPr lang="en-US" sz="2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88000" y="216000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28400"/>
            <a:ext cx="5867396" cy="18466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محمد سمیعی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0" y="2736000"/>
            <a:ext cx="580414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پژوهشگردوم برتر دانشگاه در علوم  باليني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8" name="Track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858000"/>
            <a:ext cx="304800" cy="304800"/>
          </a:xfrm>
          <a:prstGeom prst="rect">
            <a:avLst/>
          </a:prstGeom>
        </p:spPr>
      </p:pic>
      <p:pic>
        <p:nvPicPr>
          <p:cNvPr id="7" name="Picture 6" descr="Samiei-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2685" y="296745"/>
            <a:ext cx="2143140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28400"/>
            <a:ext cx="5867396" cy="19851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حامد همیشه کار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0" y="2736000"/>
            <a:ext cx="571504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دوم برتر دانشگاه در علوم پایه </a:t>
            </a:r>
            <a:endParaRPr lang="en-US" sz="32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aks-Hamed Hamishehkar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6632685" y="331417"/>
            <a:ext cx="2143140" cy="25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284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دکتر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ar-SA" sz="4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لیلی پور افکاری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0" y="2736000"/>
            <a:ext cx="655846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پزشکي در مقطع بالینی 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7" name="Picture 6" descr="afk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7349" y="296745"/>
            <a:ext cx="21467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428400"/>
            <a:ext cx="5867396" cy="18466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مهدی یوسفی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" y="2736000"/>
            <a:ext cx="623391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پزشکي در علوم پايه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Mehdi yousefi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667200" y="320400"/>
            <a:ext cx="2072748" cy="25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28400"/>
            <a:ext cx="586739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سرکار خانم </a:t>
            </a:r>
            <a:r>
              <a:rPr lang="ar-SA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دکتر</a:t>
            </a:r>
            <a:r>
              <a:rPr lang="fa-I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</a:br>
            <a:r>
              <a:rPr lang="ar-SA" sz="48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نگین قاسمی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000" y="2736000"/>
            <a:ext cx="528299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دندانپزشکي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6" name="Picture 5" descr="ghase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3848" y="324052"/>
            <a:ext cx="2079442" cy="267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000" y="2736000"/>
            <a:ext cx="492295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داروسازی 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00" y="428400"/>
            <a:ext cx="5867396" cy="18466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خسرو ادیب کیا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" name="Picture 6" descr="Khosro Adibkia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6583281" y="291064"/>
            <a:ext cx="2214578" cy="264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92824" y="210312"/>
            <a:ext cx="2214578" cy="2786082"/>
          </a:xfrm>
          <a:prstGeom prst="roundRect">
            <a:avLst/>
          </a:prstGeom>
          <a:solidFill>
            <a:srgbClr val="03697D">
              <a:alpha val="61000"/>
            </a:srgbClr>
          </a:solidFill>
          <a:ln>
            <a:noFill/>
          </a:ln>
          <a:effectLst>
            <a:outerShdw blurRad="101600" dist="152400" dir="2400000" sx="101000" sy="101000" algn="t" rotWithShape="0">
              <a:schemeClr val="bg2">
                <a:lumMod val="75000"/>
                <a:alpha val="50000"/>
              </a:scheme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000" y="432000"/>
            <a:ext cx="5867396" cy="18466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جناب آقای دکتر 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رضا مهدوی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000" y="2736000"/>
            <a:ext cx="421484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پژوهشگر برتر دانشکده تغذیه 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Roya" pitchFamily="2" charset="-78"/>
            </a:endParaRPr>
          </a:p>
        </p:txBody>
      </p:sp>
      <p:pic>
        <p:nvPicPr>
          <p:cNvPr id="7" name="Picture 6" descr="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1" y="263693"/>
            <a:ext cx="2129501" cy="268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3">
  <a:themeElements>
    <a:clrScheme name="医学产业简报一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医学产业简报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wrap="square" rtlCol="0">
        <a:spAutoFit/>
      </a:bodyPr>
      <a:lstStyle>
        <a:defPPr algn="ctr" rtl="1">
          <a:lnSpc>
            <a:spcPct val="150000"/>
          </a:lnSpc>
          <a:defRPr sz="3400" b="1" dirty="0" smtClean="0">
            <a:solidFill>
              <a:schemeClr val="tx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itchFamily="2" charset="-78"/>
          </a:defRPr>
        </a:defPPr>
      </a:lstStyle>
    </a:txDef>
  </a:objectDefaults>
  <a:extraClrSchemeLst>
    <a:extraClrScheme>
      <a:clrScheme name="医学产业简报一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medical3</Template>
  <TotalTime>792</TotalTime>
  <Words>480</Words>
  <Application>Microsoft Office PowerPoint</Application>
  <PresentationFormat>On-screen Show (4:3)</PresentationFormat>
  <Paragraphs>86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medical3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User</cp:lastModifiedBy>
  <cp:revision>88</cp:revision>
  <cp:lastPrinted>1601-01-01T00:00:00Z</cp:lastPrinted>
  <dcterms:created xsi:type="dcterms:W3CDTF">2012-12-19T20:36:44Z</dcterms:created>
  <dcterms:modified xsi:type="dcterms:W3CDTF">2015-12-20T08:47:32Z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TC010596862052</vt:lpwstr>
  </property>
</Properties>
</file>